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50" d="100"/>
          <a:sy n="50" d="100"/>
        </p:scale>
        <p:origin x="21" y="-25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11/16/2025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45B66D4-BED6-3DF2-04EE-789D0FCD353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A76DC29B-3950-3C9F-75AA-313EC8949E4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BD884EB-B063-C62F-CDDD-86C84EA5C8CA}"/>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4932AE4F-5D8F-39F9-294B-CF8200662A62}"/>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A080A9AC-4369-2130-724C-CDE200729E79}"/>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9B42876A-7FF9-45C8-BFF1-B685C4A2FF67}"/>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4B7895D7-7ED1-1496-AD3A-A900A29E8300}"/>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Clicks, Causality,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Department of Business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319290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5678</TotalTime>
  <Words>24776</Words>
  <Application>Microsoft Office PowerPoint</Application>
  <PresentationFormat>Custom</PresentationFormat>
  <Paragraphs>1092</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Ian Tai Ahn</cp:lastModifiedBy>
  <cp:revision>125</cp:revision>
  <cp:lastPrinted>2018-10-04T13:58:04Z</cp:lastPrinted>
  <dcterms:created xsi:type="dcterms:W3CDTF">2018-05-04T16:01:53Z</dcterms:created>
  <dcterms:modified xsi:type="dcterms:W3CDTF">2025-11-17T00:04:09Z</dcterms:modified>
</cp:coreProperties>
</file>